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720F5-EB3B-2412-971A-E66D88C94E6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B7647E-E6B8-399D-9954-2D7E0DB9AF3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8E711E-D3DD-AD68-1475-5D1FADDF99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53B882-79A6-349E-AB23-885F956FF7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765554-7161-46A8-0FD1-289405CCB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2422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067B04-350A-7728-535E-0F10D66F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5688B9-D9C1-ED92-CD0E-9AEA1F7AE4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8BD40-94BA-0444-03C2-4486DB631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7FE0FC-8A0C-6D3B-3BE8-F65F652101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3B1FE2E-9599-FC1C-871B-D576F92DD3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5007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1E0B49-52EF-88DA-D65D-F691672E004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2B943-271C-9D49-7390-4C3E1F8C7F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F9DF9E-0394-FB00-F078-8B9B5A123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ADBBB-872B-348E-CC3C-A444B0CBE2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2A5174-5949-6D3C-E225-43C0E88C53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888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D13D6-87AD-3CD7-0B8F-0C2105CE5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510427-5932-8FE7-97C9-0D458A8DAA4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F0F256-60B2-9CA7-1AD5-98ED360A8D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CA0200-AC88-6380-BA7A-46C59D9EB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31AB5D-4D94-7623-5BA4-249BADF08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4307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F3CFE1-0AA5-96BB-AF9D-7C1A8C1779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9DA59F-FC4D-607C-DE8C-3638D52FBC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D83D872-05B6-ABCF-628F-88F00FF37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420AA-75EE-A03D-C94B-AF0017CD63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1FC3C9-F207-5B0B-24D2-F12DFA46B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811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B4EA30-6FC3-B351-A2F2-EDDABAE3C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DA9D14-5217-E253-2579-401E15BD917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42B8CB-3250-22AE-37EB-7A55D375A1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813985E-5266-EA3B-EA8E-7AEF518CC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8C295-6045-62F7-9EF1-4034146AA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1284D3-3720-2731-E6D7-9407033F6D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766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CF3EF-A21B-6FD9-55F4-438362B662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3B7B7D-B1DA-5358-8CDC-E2A8E43B9F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2646DA-66C1-9BC3-87CD-C1EDE1132E2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FB9B63-9A19-4F5D-B405-E5B819EAA55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D946FE-963A-26B0-C552-623BD13B71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68558AF-B5A8-B053-F86A-F6DA7174BF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C5F50C-08F9-0E77-FA52-6792E73351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0B9BD93-FBBF-6258-F807-758E60A377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05592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2F2EB4-23F5-D929-ADC0-55B1CEDD3C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A350A7A-097F-DA86-1339-7B5D171A0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962A14B-5E07-03AA-FA95-18A1EF416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FC4583F-E157-3184-7E61-B2911CE72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4009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8139729-C202-FB85-A0D9-313F2824C5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478D34E-6CE7-B1FE-6CC9-01AA3646E5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63C1074-6F0D-2CD6-D0D2-BA0818DD8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1915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58CC4C-89E9-DEE0-9A06-4F8B3CC34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D5DA4C-EB8D-1004-4E02-3E85AA75B6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1CAC3E8-9192-F676-E279-01190225EC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574DB3-E8D5-44E2-C761-A4B7B69CA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2FCFD8E-9E9C-5F91-8E2E-4D17D764F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3535FF-5395-DBCD-4642-D83F5B59B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8765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8D15A8-CE52-FFFE-E189-45698BF85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4DDFAD-EA0B-13E9-75BF-74027AC2F58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B963CD-EF66-4E10-B685-6FD6DCB095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9C5FCD-E0C3-BFD9-C952-2E3677333F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839D07-E534-5FF3-A6B9-A8415885BE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5A6DE7-5A9F-45DE-E022-C96DA27E3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10468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014AB87-442E-8A0B-2BBC-128E67A6D0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F4F0F9-89A8-9E2A-6DD9-0A63763FDA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9A2ACA-ED61-1711-F284-BEA2661BA59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B2A3BB-551D-4480-AF5E-F9A894089FF1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399BCF9-448E-5685-D541-AB6EA94EBF8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721C9C-ACB9-99BE-A8AE-E10CCC7753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7F82E1-28DC-4C1C-8EC5-408DA60CC2F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2530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65862F-7ED0-DF7D-6080-36CF58EAA7D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088177"/>
          </a:xfrm>
        </p:spPr>
        <p:txBody>
          <a:bodyPr/>
          <a:lstStyle/>
          <a:p>
            <a:r>
              <a:rPr lang="en-US" dirty="0"/>
              <a:t>Auto Clave Tests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AEB42A-3B99-E994-82E4-DCF22AE7CF1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0025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1F5CA2-3CAF-F67A-4A90-8405DA37E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4685"/>
          </a:xfrm>
        </p:spPr>
        <p:txBody>
          <a:bodyPr>
            <a:normAutofit fontScale="90000"/>
          </a:bodyPr>
          <a:lstStyle/>
          <a:p>
            <a:r>
              <a:rPr lang="en-US" dirty="0"/>
              <a:t>Background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8CCE0E-082E-79AC-45DF-225931C1F7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89608"/>
            <a:ext cx="10515600" cy="4987355"/>
          </a:xfrm>
        </p:spPr>
        <p:txBody>
          <a:bodyPr>
            <a:normAutofit/>
          </a:bodyPr>
          <a:lstStyle/>
          <a:p>
            <a:r>
              <a:rPr lang="en-US" sz="2000" dirty="0"/>
              <a:t>For the longitudinal TEER test, we want a sterile environment for </a:t>
            </a:r>
            <a:r>
              <a:rPr lang="en-US" sz="2000" dirty="0" err="1"/>
              <a:t>transwells</a:t>
            </a:r>
            <a:r>
              <a:rPr lang="en-US" sz="2000" dirty="0"/>
              <a:t> to be in and the easiest way to achieve this is via autoclaving. </a:t>
            </a:r>
          </a:p>
          <a:p>
            <a:r>
              <a:rPr lang="en-US" sz="2000" dirty="0"/>
              <a:t>Fused Filament 3D printing is impossible to achieve this with. I tried several polymers and the geometry distortion is tremendous. </a:t>
            </a:r>
          </a:p>
          <a:p>
            <a:r>
              <a:rPr lang="en-US" sz="2000" dirty="0"/>
              <a:t>UV curable resin might be better though</a:t>
            </a:r>
          </a:p>
        </p:txBody>
      </p:sp>
    </p:spTree>
    <p:extLst>
      <p:ext uri="{BB962C8B-B14F-4D97-AF65-F5344CB8AC3E}">
        <p14:creationId xmlns:p14="http://schemas.microsoft.com/office/powerpoint/2010/main" val="104518542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2E2D-A6EA-913A-DBD1-D80EBCDB7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35706"/>
          </a:xfrm>
        </p:spPr>
        <p:txBody>
          <a:bodyPr/>
          <a:lstStyle/>
          <a:p>
            <a:r>
              <a:rPr lang="en-US" dirty="0"/>
              <a:t>Siraya Tech Blu clear V2 resin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887AA-1E91-0DCD-0F81-5CDE78BBB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093" y="852256"/>
            <a:ext cx="10515600" cy="612559"/>
          </a:xfrm>
        </p:spPr>
        <p:txBody>
          <a:bodyPr/>
          <a:lstStyle/>
          <a:p>
            <a:r>
              <a:rPr lang="en-US" dirty="0"/>
              <a:t>This is a cheap, common clear resin for SLA printing.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7A4F0B1-4DCB-52A4-6697-9D7A8E3D5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3217566"/>
              </p:ext>
            </p:extLst>
          </p:nvPr>
        </p:nvGraphicFramePr>
        <p:xfrm>
          <a:off x="1863325" y="2344280"/>
          <a:ext cx="8127999" cy="3337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01898220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104221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75706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253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Lower 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174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15.72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040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Upper 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29.91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29.9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8440481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Upper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24.18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24.15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0952371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Large tab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5.00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768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Small tab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2056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Large tab socket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5.37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2532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Small tab socket width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3.45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684719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345419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A5D4AF-7FB2-04C1-AEB6-AAFC8237A2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824483"/>
          </a:xfrm>
        </p:spPr>
        <p:txBody>
          <a:bodyPr/>
          <a:lstStyle/>
          <a:p>
            <a:r>
              <a:rPr lang="en-US" dirty="0"/>
              <a:t>After Pics and Conclusion</a:t>
            </a:r>
          </a:p>
        </p:txBody>
      </p:sp>
      <p:pic>
        <p:nvPicPr>
          <p:cNvPr id="5" name="Content Placeholder 4" descr="A plastic object with a hole&#10;&#10;Description automatically generated with medium confidence">
            <a:extLst>
              <a:ext uri="{FF2B5EF4-FFF2-40B4-BE49-F238E27FC236}">
                <a16:creationId xmlns:a16="http://schemas.microsoft.com/office/drawing/2014/main" id="{91088870-3B9F-6FF8-CF9F-D47C7F8682F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4458254" y="2706026"/>
            <a:ext cx="4745114" cy="3558835"/>
          </a:xfrm>
        </p:spPr>
      </p:pic>
      <p:pic>
        <p:nvPicPr>
          <p:cNvPr id="7" name="Picture 6" descr="A close-up of a plastic object&#10;&#10;Description automatically generated">
            <a:extLst>
              <a:ext uri="{FF2B5EF4-FFF2-40B4-BE49-F238E27FC236}">
                <a16:creationId xmlns:a16="http://schemas.microsoft.com/office/drawing/2014/main" id="{A0DC39BB-6036-D104-DA20-96993EA7774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8017089" y="2706026"/>
            <a:ext cx="4745114" cy="355883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0A40ED2-2696-375C-5442-B8E8CA6F6C15}"/>
              </a:ext>
            </a:extLst>
          </p:cNvPr>
          <p:cNvSpPr txBox="1"/>
          <p:nvPr/>
        </p:nvSpPr>
        <p:spPr>
          <a:xfrm>
            <a:off x="346229" y="1083076"/>
            <a:ext cx="470516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Minimal physical distortion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Very clear physical stress damage to material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 was very rigid before autoclave, after was semi-pliable. I could noticeably distort chape by squeezing with hand.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Verdict = Not Suitable</a:t>
            </a:r>
          </a:p>
        </p:txBody>
      </p:sp>
    </p:spTree>
    <p:extLst>
      <p:ext uri="{BB962C8B-B14F-4D97-AF65-F5344CB8AC3E}">
        <p14:creationId xmlns:p14="http://schemas.microsoft.com/office/powerpoint/2010/main" val="25219434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C92E2D-A6EA-913A-DBD1-D80EBCDB7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35706"/>
          </a:xfrm>
        </p:spPr>
        <p:txBody>
          <a:bodyPr/>
          <a:lstStyle/>
          <a:p>
            <a:r>
              <a:rPr lang="en-US" dirty="0" err="1"/>
              <a:t>Liqcreate</a:t>
            </a:r>
            <a:r>
              <a:rPr lang="en-US" dirty="0"/>
              <a:t> Bio-Med Clear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F887AA-1E91-0DCD-0F81-5CDE78BBB6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3093" y="852256"/>
            <a:ext cx="10515600" cy="878890"/>
          </a:xfrm>
        </p:spPr>
        <p:txBody>
          <a:bodyPr>
            <a:normAutofit/>
          </a:bodyPr>
          <a:lstStyle/>
          <a:p>
            <a:r>
              <a:rPr lang="en-US" dirty="0"/>
              <a:t>Formulated to with stand autoclaving with staying rigid and not cracking and not dimensionally warping.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7A4F0B1-4DCB-52A4-6697-9D7A8E3D576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007432"/>
              </p:ext>
            </p:extLst>
          </p:nvPr>
        </p:nvGraphicFramePr>
        <p:xfrm>
          <a:off x="1863325" y="2344280"/>
          <a:ext cx="8127999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101898220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510422138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7757061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property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before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After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725323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Lower 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23.94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23.93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901743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Lower ID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15.99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16.06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4040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Height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27.67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6768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Electrode </a:t>
                      </a:r>
                      <a:r>
                        <a:rPr lang="en-US" dirty="0" err="1"/>
                        <a:t>dia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1.93/1.80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2.03/1.94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2056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316245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732BB8-361D-BFBC-2D73-A87DDFA817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591" y="92014"/>
            <a:ext cx="5895109" cy="946439"/>
          </a:xfrm>
        </p:spPr>
        <p:txBody>
          <a:bodyPr/>
          <a:lstStyle/>
          <a:p>
            <a:r>
              <a:rPr lang="en-US" dirty="0"/>
              <a:t>After pics</a:t>
            </a:r>
          </a:p>
        </p:txBody>
      </p:sp>
      <p:pic>
        <p:nvPicPr>
          <p:cNvPr id="5" name="Content Placeholder 4" descr="A plastic cap with a black wire&#10;&#10;Description automatically generated">
            <a:extLst>
              <a:ext uri="{FF2B5EF4-FFF2-40B4-BE49-F238E27FC236}">
                <a16:creationId xmlns:a16="http://schemas.microsoft.com/office/drawing/2014/main" id="{E3DBA6D1-91B7-502A-8A64-A66FD46B0F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2157570" y="2405612"/>
            <a:ext cx="4983285" cy="3737463"/>
          </a:xfrm>
        </p:spPr>
      </p:pic>
      <p:pic>
        <p:nvPicPr>
          <p:cNvPr id="7" name="Picture 6" descr="A plastic cup on a mouse pad&#10;&#10;Description automatically generated">
            <a:extLst>
              <a:ext uri="{FF2B5EF4-FFF2-40B4-BE49-F238E27FC236}">
                <a16:creationId xmlns:a16="http://schemas.microsoft.com/office/drawing/2014/main" id="{25D87A55-98B7-B18F-782E-C4B21976CC5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107220" y="857250"/>
            <a:ext cx="6858000" cy="51435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036062A3-2037-96DC-5194-5890611B9047}"/>
              </a:ext>
            </a:extLst>
          </p:cNvPr>
          <p:cNvSpPr txBox="1"/>
          <p:nvPr/>
        </p:nvSpPr>
        <p:spPr>
          <a:xfrm>
            <a:off x="84030" y="951347"/>
            <a:ext cx="241069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Virtually no damage done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Virtually no dimensional changes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This is the resin to use.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3179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EA9C4-22BF-5014-1D60-12B6E7C59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86922C-15A9-CB9F-DD59-2085964E455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2857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212</Words>
  <Application>Microsoft Office PowerPoint</Application>
  <PresentationFormat>Widescreen</PresentationFormat>
  <Paragraphs>60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Auto Clave Tests</vt:lpstr>
      <vt:lpstr>Background</vt:lpstr>
      <vt:lpstr>Siraya Tech Blu clear V2 resin</vt:lpstr>
      <vt:lpstr>After Pics and Conclusion</vt:lpstr>
      <vt:lpstr>Liqcreate Bio-Med Clear</vt:lpstr>
      <vt:lpstr>After pics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 Clave Tests</dc:title>
  <dc:creator>Michael Anderson</dc:creator>
  <cp:lastModifiedBy>Michael Anderson</cp:lastModifiedBy>
  <cp:revision>3</cp:revision>
  <dcterms:created xsi:type="dcterms:W3CDTF">2024-10-04T14:23:47Z</dcterms:created>
  <dcterms:modified xsi:type="dcterms:W3CDTF">2024-10-11T18:47:33Z</dcterms:modified>
</cp:coreProperties>
</file>

<file path=docProps/thumbnail.jpeg>
</file>